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7" r:id="rId5"/>
    <p:sldId id="26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Free fall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Derivation of g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and Moon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0"/>
            <a:ext cx="7086600" cy="45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165526"/>
            <a:ext cx="6781800" cy="5001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917648"/>
            <a:ext cx="7436479" cy="3797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Free fall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823013"/>
            <a:ext cx="7387359" cy="412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Derivation of g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788198"/>
            <a:ext cx="7593414" cy="4307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Free fall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173364"/>
            <a:ext cx="7391400" cy="5218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990748"/>
            <a:ext cx="7414867" cy="387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Value of g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1" y="1691266"/>
            <a:ext cx="5719762" cy="388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Motion of objects and g-Their relation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480708"/>
            <a:ext cx="7010399" cy="4566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and weight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379632"/>
            <a:ext cx="6129337" cy="425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1" y="1601157"/>
            <a:ext cx="6291262" cy="389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28</Words>
  <Application>Microsoft Office PowerPoint</Application>
  <PresentationFormat>On-screen Show (4:3)</PresentationFormat>
  <Paragraphs>10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Free fall</vt:lpstr>
      <vt:lpstr>Free fall</vt:lpstr>
      <vt:lpstr>Derivation of g</vt:lpstr>
      <vt:lpstr>Free fall</vt:lpstr>
      <vt:lpstr>Slide 5</vt:lpstr>
      <vt:lpstr>Value of g</vt:lpstr>
      <vt:lpstr>Motion of objects and g-Their relation</vt:lpstr>
      <vt:lpstr>Mass and weight</vt:lpstr>
      <vt:lpstr>weight</vt:lpstr>
      <vt:lpstr>Earth and Moon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fall</dc:title>
  <dc:creator>user2</dc:creator>
  <cp:lastModifiedBy>user2</cp:lastModifiedBy>
  <cp:revision>4</cp:revision>
  <dcterms:created xsi:type="dcterms:W3CDTF">2006-08-16T00:00:00Z</dcterms:created>
  <dcterms:modified xsi:type="dcterms:W3CDTF">2023-01-23T16:56:08Z</dcterms:modified>
</cp:coreProperties>
</file>